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259" r:id="rId4"/>
    <p:sldId id="260" r:id="rId5"/>
    <p:sldId id="261" r:id="rId6"/>
    <p:sldId id="257" r:id="rId7"/>
    <p:sldId id="288" r:id="rId8"/>
    <p:sldId id="262" r:id="rId9"/>
    <p:sldId id="263" r:id="rId10"/>
    <p:sldId id="264" r:id="rId11"/>
    <p:sldId id="289" r:id="rId12"/>
    <p:sldId id="265" r:id="rId13"/>
    <p:sldId id="266" r:id="rId14"/>
    <p:sldId id="267" r:id="rId15"/>
    <p:sldId id="268" r:id="rId16"/>
    <p:sldId id="290" r:id="rId17"/>
    <p:sldId id="291" r:id="rId18"/>
    <p:sldId id="292" r:id="rId19"/>
    <p:sldId id="293" r:id="rId20"/>
    <p:sldId id="298" r:id="rId21"/>
    <p:sldId id="269" r:id="rId22"/>
    <p:sldId id="272" r:id="rId23"/>
    <p:sldId id="273" r:id="rId24"/>
    <p:sldId id="274" r:id="rId25"/>
    <p:sldId id="270" r:id="rId26"/>
    <p:sldId id="275" r:id="rId27"/>
    <p:sldId id="276" r:id="rId28"/>
    <p:sldId id="280" r:id="rId29"/>
    <p:sldId id="281" r:id="rId30"/>
    <p:sldId id="277" r:id="rId31"/>
    <p:sldId id="282" r:id="rId32"/>
    <p:sldId id="306" r:id="rId33"/>
    <p:sldId id="304" r:id="rId34"/>
    <p:sldId id="305" r:id="rId35"/>
    <p:sldId id="307" r:id="rId36"/>
    <p:sldId id="283" r:id="rId37"/>
    <p:sldId id="284" r:id="rId38"/>
    <p:sldId id="300" r:id="rId39"/>
    <p:sldId id="301" r:id="rId40"/>
    <p:sldId id="302" r:id="rId41"/>
    <p:sldId id="285" r:id="rId42"/>
    <p:sldId id="286" r:id="rId43"/>
    <p:sldId id="297" r:id="rId44"/>
    <p:sldId id="295" r:id="rId45"/>
    <p:sldId id="296" r:id="rId46"/>
    <p:sldId id="299" r:id="rId47"/>
    <p:sldId id="303" r:id="rId4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9A9139-94F9-4CE1-857A-4B6773CAEB1F}" type="datetimeFigureOut">
              <a:rPr lang="es-CL" smtClean="0"/>
              <a:t>25-09-2023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B86038-19F5-41A0-A0F8-8C38A3EE64E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2784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1D182-C1A8-D182-AD9D-D563BA38AE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034ED-2FA4-75AC-82C7-44271892A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2B727-0888-BD3B-6ECC-3212DFCBD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5C28-16BF-403C-B9F6-CE68C0706C71}" type="datetime1">
              <a:rPr lang="es-CL" smtClean="0"/>
              <a:t>25-09-2023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FCB89-D7F9-83DE-444B-90A45C041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AAF8D-F0B3-89DA-252A-EE261C28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3838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3D9D-8D0E-1E14-3E66-F18BA5CE6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038E2-2AA6-F00F-1CE4-938FE4BDD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F0BE0-96AE-BE5B-A97F-E9A604E49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1848F-7801-435E-AAC8-8491CFC5C713}" type="datetime1">
              <a:rPr lang="es-CL" smtClean="0"/>
              <a:t>25-09-2023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82722-4F40-E42E-0B2B-177F12B92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3C793-6D5B-DC1D-9CD9-5E72F413F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0155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4AA49-4151-600F-EA33-F602640130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A7D001-2F59-2298-89B7-4AF9A41AD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A1D91-9CD0-8DA6-E9CE-483686F5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4E7DC-A249-47A3-BA31-6E89D6DAA820}" type="datetime1">
              <a:rPr lang="es-CL" smtClean="0"/>
              <a:t>25-09-2023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C23F4-498B-C108-9A11-6C9B17F44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F09E9-4ACA-CD50-C001-2F8A3495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4241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9DFC-02CD-A599-A021-27F130D89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BDE3F-2F46-F9AD-199B-B5696CE66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6049F-277F-2A1F-B85A-CD7AD848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03357-7E28-4432-A462-022E1D707B85}" type="datetime1">
              <a:rPr lang="es-CL" smtClean="0"/>
              <a:t>25-09-2023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4EDE8-2663-3F8E-791A-B99C50E41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83E85-3C87-6DD9-9F0C-B20C83D7B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36511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0E78F-2730-A0A6-FF38-3E0FBA58E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C1E4C-70C3-5685-497D-0A8F963D3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2EED7-835E-2E54-D299-9039852F5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1CE4-4492-45AF-842D-E7C84AFB98F7}" type="datetime1">
              <a:rPr lang="es-CL" smtClean="0"/>
              <a:t>25-09-2023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B4D63-A7E5-34A5-F9C5-933848317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CAF5C-41F7-4557-3543-93DA8EB72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98145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5DB2-5660-8F31-33CA-6A1D4ECF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6295F-F9EF-4DB1-45B9-8848C715BE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9FF1DF-9E2A-DAD6-D50C-016BE7B36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EF46C8-F557-AB7C-04AA-3EA99B98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E9620-6C27-4430-97C1-3CBD218FC224}" type="datetime1">
              <a:rPr lang="es-CL" smtClean="0"/>
              <a:t>25-09-2023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D59A2-EE6E-969B-6650-299CC05D3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F7EA9C-4D50-694F-979C-D66A947F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4660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95312-2E98-E333-7D69-1BB1C8750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6B489-557D-DF11-6572-10EFD67BB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8BECF-22FD-EEF7-671F-A1BD03061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3A37A-3FFF-399E-426E-510B69FAF8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933362-1D66-24E2-598F-BACA83525E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048F83-8591-5FCD-8DC4-17163414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844F4-D78D-4587-BDBD-E0D54BC9ABDF}" type="datetime1">
              <a:rPr lang="es-CL" smtClean="0"/>
              <a:t>25-09-2023</a:t>
            </a:fld>
            <a:endParaRPr lang="es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15AB3-1433-49F4-2365-2CED5A939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26A822-3B90-8D30-4CC4-1360715C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785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EFBEA-67A3-7C46-2647-05911476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E989C-8E1A-14AA-6149-6FC260AE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8CF06-BD23-4AA1-87BF-E3CE13E35503}" type="datetime1">
              <a:rPr lang="es-CL" smtClean="0"/>
              <a:t>25-09-2023</a:t>
            </a:fld>
            <a:endParaRPr lang="es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CAAFEB-C816-25E8-09EE-632076AD6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CB41B-331D-64A6-C90A-EDB20C98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5575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4A3A2-C704-2DF6-03D5-A803158C6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274C2-C2FB-4A3B-8FBC-E0442E2D9024}" type="datetime1">
              <a:rPr lang="es-CL" smtClean="0"/>
              <a:t>25-09-2023</a:t>
            </a:fld>
            <a:endParaRPr lang="es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00DD5-8421-3495-9919-10C8BC65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1CE97-C4D3-D7A3-57E3-1625EC92B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878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ED9A5-E261-39CB-1E95-AE381B3F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F7244A-5BE0-2DAA-0ED1-FDE66A63D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DFB40-3707-9C62-57C3-4DE4B0887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87901-7291-2367-D16D-0F72A5EEA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30CF3-FDE6-4ACE-8662-6379C8BC5656}" type="datetime1">
              <a:rPr lang="es-CL" smtClean="0"/>
              <a:t>25-09-2023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C6B02-D8F9-C24E-3E1B-A6D1E7594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2E751-39BE-5D1F-856E-53D433BE9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4357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3F09D-0070-2D65-7C8C-69B594600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0D977D-7728-5859-B809-DC24B2BA62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912A8B-32F3-AE29-989D-4F6222D34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38AC2-770C-60C0-BDB5-3041DA41E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B770C-9B4D-4C97-94FA-F55034DF7805}" type="datetime1">
              <a:rPr lang="es-CL" smtClean="0"/>
              <a:t>25-09-2023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D5653-A142-C73A-F903-6E701A47C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F798E-F73D-52D4-14A6-80A63CAC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7967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3769F3-BD82-396E-19BC-028147228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ED8DA-8519-0511-FFDA-AA9D4C870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37166-9F63-6E2D-388C-BFD8A1B22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FA53F-570D-4BA6-AB01-2788CF1982A2}" type="datetime1">
              <a:rPr lang="es-CL" smtClean="0"/>
              <a:t>25-09-2023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528B5-01B8-9B57-74B2-02629D58FC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1D74A-4954-F419-AF55-69292633B0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EE6A6-66DD-4A41-AB8E-593E17AE8C1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96931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694A-6F7A-5AE7-5A2B-CDD89A19E3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Modelo car-</a:t>
            </a:r>
            <a:r>
              <a:rPr lang="es-CL" dirty="0" err="1"/>
              <a:t>like</a:t>
            </a:r>
            <a:r>
              <a:rPr lang="es-CL" dirty="0"/>
              <a:t> + </a:t>
            </a:r>
            <a:r>
              <a:rPr lang="es-CL" dirty="0" err="1"/>
              <a:t>Lidar</a:t>
            </a:r>
            <a:r>
              <a:rPr lang="es-CL" dirty="0"/>
              <a:t> en </a:t>
            </a:r>
            <a:r>
              <a:rPr lang="es-CL" dirty="0" err="1"/>
              <a:t>Coppeliasim</a:t>
            </a:r>
            <a:endParaRPr lang="es-C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450CD-2B03-1A24-4AEE-5778963485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94842D-84F6-B9AB-5948-3D39F569D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21240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CD21FF-6C03-968E-8EDD-ED43EAA96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DFC305D9-3671-5340-815D-4B6E5D108BA4}"/>
              </a:ext>
            </a:extLst>
          </p:cNvPr>
          <p:cNvCxnSpPr/>
          <p:nvPr/>
        </p:nvCxnSpPr>
        <p:spPr>
          <a:xfrm flipH="1">
            <a:off x="2606040" y="437083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3E104D-FC3E-9D24-83FC-C9AC4BCD3C3A}"/>
              </a:ext>
            </a:extLst>
          </p:cNvPr>
          <p:cNvSpPr txBox="1"/>
          <p:nvPr/>
        </p:nvSpPr>
        <p:spPr>
          <a:xfrm>
            <a:off x="2629121" y="142114"/>
            <a:ext cx="6933758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CL" dirty="0">
                <a:solidFill>
                  <a:srgbClr val="C00000"/>
                </a:solidFill>
              </a:rPr>
              <a:t>Mover sensor al árbol de jerarquía del auto y ajustar posición del sensor</a:t>
            </a:r>
          </a:p>
          <a:p>
            <a:pPr algn="ctr"/>
            <a:r>
              <a:rPr lang="es-CL" dirty="0">
                <a:solidFill>
                  <a:srgbClr val="C00000"/>
                </a:solidFill>
              </a:rPr>
              <a:t>respecto del eje padre (auto)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77831E-AE74-DA24-8F26-8848CBF7FF5C}"/>
              </a:ext>
            </a:extLst>
          </p:cNvPr>
          <p:cNvSpPr txBox="1"/>
          <p:nvPr/>
        </p:nvSpPr>
        <p:spPr>
          <a:xfrm>
            <a:off x="3328416" y="4186166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5A47AE-2817-D773-748E-A58329596A7F}"/>
              </a:ext>
            </a:extLst>
          </p:cNvPr>
          <p:cNvCxnSpPr/>
          <p:nvPr/>
        </p:nvCxnSpPr>
        <p:spPr>
          <a:xfrm flipH="1">
            <a:off x="9424416" y="196291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8B48F09-8670-3E30-FF8F-FDD1EA03DB8C}"/>
              </a:ext>
            </a:extLst>
          </p:cNvPr>
          <p:cNvSpPr txBox="1"/>
          <p:nvPr/>
        </p:nvSpPr>
        <p:spPr>
          <a:xfrm>
            <a:off x="10146792" y="1778246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A313FA-82DD-28D4-7871-801616FD0DA9}"/>
              </a:ext>
            </a:extLst>
          </p:cNvPr>
          <p:cNvCxnSpPr>
            <a:cxnSpLocks/>
          </p:cNvCxnSpPr>
          <p:nvPr/>
        </p:nvCxnSpPr>
        <p:spPr>
          <a:xfrm rot="5400000" flipH="1">
            <a:off x="7665717" y="2843028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367C96-D1D6-509A-B825-C5ACC4491028}"/>
              </a:ext>
            </a:extLst>
          </p:cNvPr>
          <p:cNvSpPr txBox="1"/>
          <p:nvPr/>
        </p:nvSpPr>
        <p:spPr>
          <a:xfrm>
            <a:off x="7191804" y="3019550"/>
            <a:ext cx="1670201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3. (</a:t>
            </a:r>
            <a:r>
              <a:rPr lang="es-CL" dirty="0" err="1">
                <a:solidFill>
                  <a:srgbClr val="C00000"/>
                </a:solidFill>
              </a:rPr>
              <a:t>x,y,z</a:t>
            </a:r>
            <a:r>
              <a:rPr lang="es-CL" dirty="0">
                <a:solidFill>
                  <a:srgbClr val="C00000"/>
                </a:solidFill>
              </a:rPr>
              <a:t>)=(0,0,0)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8DA694-D441-ECCB-EA7F-95AC121F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8625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62C-0824-A4BB-0BDD-D145138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Editando escenario en V-</a:t>
            </a:r>
            <a:r>
              <a:rPr lang="es-CL" dirty="0" err="1"/>
              <a:t>Rep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35332-CA60-7A61-8FA5-57F0F87EC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71337-7FD1-A8A4-F7F0-5CDE8B90F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748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ABA69F-137C-017E-F807-6EB42D73B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A59E895-FBC7-1830-7EC0-E730AA815CDE}"/>
              </a:ext>
            </a:extLst>
          </p:cNvPr>
          <p:cNvCxnSpPr/>
          <p:nvPr/>
        </p:nvCxnSpPr>
        <p:spPr>
          <a:xfrm flipH="1">
            <a:off x="2176272" y="162763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DB6831-AA70-AFD1-6354-F2D9D14D3B97}"/>
              </a:ext>
            </a:extLst>
          </p:cNvPr>
          <p:cNvSpPr txBox="1"/>
          <p:nvPr/>
        </p:nvSpPr>
        <p:spPr>
          <a:xfrm>
            <a:off x="2898648" y="1442966"/>
            <a:ext cx="203754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Borrar objeto: </a:t>
            </a:r>
            <a:r>
              <a:rPr lang="es-CL" dirty="0" err="1">
                <a:solidFill>
                  <a:srgbClr val="C00000"/>
                </a:solidFill>
              </a:rPr>
              <a:t>Floor</a:t>
            </a:r>
            <a:endParaRPr lang="es-CL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7BE738-8DDD-9428-4D21-6E61A1A40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886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D1B80-A634-C851-E61D-27249C6A2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E95A81A-EB02-CC51-70F4-3CED0700A7A8}"/>
              </a:ext>
            </a:extLst>
          </p:cNvPr>
          <p:cNvCxnSpPr/>
          <p:nvPr/>
        </p:nvCxnSpPr>
        <p:spPr>
          <a:xfrm flipH="1">
            <a:off x="1106424" y="597103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F9CB2AC-7610-42CF-CE37-453B587DD46F}"/>
              </a:ext>
            </a:extLst>
          </p:cNvPr>
          <p:cNvSpPr txBox="1"/>
          <p:nvPr/>
        </p:nvSpPr>
        <p:spPr>
          <a:xfrm>
            <a:off x="1828800" y="5786366"/>
            <a:ext cx="214988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2.Mover al escenario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532310-750B-C656-C85B-B2B65F46B08C}"/>
              </a:ext>
            </a:extLst>
          </p:cNvPr>
          <p:cNvCxnSpPr/>
          <p:nvPr/>
        </p:nvCxnSpPr>
        <p:spPr>
          <a:xfrm flipH="1">
            <a:off x="1002792" y="1844040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49BD7F-BC73-A5ED-1D82-FE4F60455568}"/>
              </a:ext>
            </a:extLst>
          </p:cNvPr>
          <p:cNvSpPr txBox="1"/>
          <p:nvPr/>
        </p:nvSpPr>
        <p:spPr>
          <a:xfrm>
            <a:off x="1725168" y="1659374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92606-7628-612C-40A1-19A0AA4A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3377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A8ABB8-DECC-29E1-A8A7-345A46AE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6616A7-8615-ED3D-66CD-227CA9D3DA8D}"/>
              </a:ext>
            </a:extLst>
          </p:cNvPr>
          <p:cNvCxnSpPr/>
          <p:nvPr/>
        </p:nvCxnSpPr>
        <p:spPr>
          <a:xfrm flipH="1">
            <a:off x="1106424" y="597103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2605A4-4DE9-8ED2-943E-9239AD5E7FD2}"/>
              </a:ext>
            </a:extLst>
          </p:cNvPr>
          <p:cNvSpPr txBox="1"/>
          <p:nvPr/>
        </p:nvSpPr>
        <p:spPr>
          <a:xfrm>
            <a:off x="1828800" y="5786366"/>
            <a:ext cx="220278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 Mover al escenario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B407B8C-78A1-D64F-D6D9-2D37D806424D}"/>
              </a:ext>
            </a:extLst>
          </p:cNvPr>
          <p:cNvCxnSpPr/>
          <p:nvPr/>
        </p:nvCxnSpPr>
        <p:spPr>
          <a:xfrm flipH="1">
            <a:off x="1106424" y="2164080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813747-CBCD-7010-FDD0-9E0E0AB38179}"/>
              </a:ext>
            </a:extLst>
          </p:cNvPr>
          <p:cNvSpPr txBox="1"/>
          <p:nvPr/>
        </p:nvSpPr>
        <p:spPr>
          <a:xfrm>
            <a:off x="1828800" y="1979414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A8FA6-4FB0-80A4-521A-F4636DC70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9824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EFD09E-AD28-C152-F929-A5F8F547D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EEFC2D2-6A83-647F-AA0D-FA01BE7C8022}"/>
              </a:ext>
            </a:extLst>
          </p:cNvPr>
          <p:cNvCxnSpPr>
            <a:cxnSpLocks/>
          </p:cNvCxnSpPr>
          <p:nvPr/>
        </p:nvCxnSpPr>
        <p:spPr>
          <a:xfrm flipV="1">
            <a:off x="2551226" y="1819656"/>
            <a:ext cx="0" cy="5285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70E999-3340-2B05-22D1-9C2B20242E7C}"/>
              </a:ext>
            </a:extLst>
          </p:cNvPr>
          <p:cNvSpPr txBox="1"/>
          <p:nvPr/>
        </p:nvSpPr>
        <p:spPr>
          <a:xfrm>
            <a:off x="1838531" y="2348222"/>
            <a:ext cx="1478290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CL" dirty="0">
                <a:solidFill>
                  <a:srgbClr val="C00000"/>
                </a:solidFill>
              </a:rPr>
              <a:t>1. Doble </a:t>
            </a:r>
            <a:r>
              <a:rPr lang="es-CL" dirty="0" err="1">
                <a:solidFill>
                  <a:srgbClr val="C00000"/>
                </a:solidFill>
              </a:rPr>
              <a:t>click</a:t>
            </a:r>
            <a:r>
              <a:rPr lang="es-CL" dirty="0">
                <a:solidFill>
                  <a:srgbClr val="C00000"/>
                </a:solidFill>
              </a:rPr>
              <a:t> </a:t>
            </a:r>
          </a:p>
          <a:p>
            <a:pPr algn="ctr"/>
            <a:r>
              <a:rPr lang="es-CL" dirty="0">
                <a:solidFill>
                  <a:srgbClr val="C00000"/>
                </a:solidFill>
              </a:rPr>
              <a:t>en icono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BAC21F-44FF-0698-641F-D20199EF431C}"/>
              </a:ext>
            </a:extLst>
          </p:cNvPr>
          <p:cNvCxnSpPr>
            <a:cxnSpLocks/>
          </p:cNvCxnSpPr>
          <p:nvPr/>
        </p:nvCxnSpPr>
        <p:spPr>
          <a:xfrm>
            <a:off x="10158984" y="1318522"/>
            <a:ext cx="60050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B78F9F1-815D-95B5-DB04-4749D482EF82}"/>
              </a:ext>
            </a:extLst>
          </p:cNvPr>
          <p:cNvSpPr txBox="1"/>
          <p:nvPr/>
        </p:nvSpPr>
        <p:spPr>
          <a:xfrm>
            <a:off x="9312855" y="1133856"/>
            <a:ext cx="102220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2.Ajustar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FE814F-B6CA-7B37-911D-B9EEBBA9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3679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62C-0824-A4BB-0BDD-D145138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Sensor de pose en V-</a:t>
            </a:r>
            <a:r>
              <a:rPr lang="es-CL" dirty="0" err="1"/>
              <a:t>Rep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35332-CA60-7A61-8FA5-57F0F87EC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E7404-9108-F059-831F-0070910E1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110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76BB838F-01FA-4BF6-F3AC-8048114779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28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8C7AAC2-7616-4C38-5024-62B626BCFDB9}"/>
              </a:ext>
            </a:extLst>
          </p:cNvPr>
          <p:cNvCxnSpPr/>
          <p:nvPr/>
        </p:nvCxnSpPr>
        <p:spPr>
          <a:xfrm flipH="1">
            <a:off x="1088136" y="2822448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667FD09-087A-2F76-9DE7-4CE0A40AC08B}"/>
              </a:ext>
            </a:extLst>
          </p:cNvPr>
          <p:cNvSpPr txBox="1"/>
          <p:nvPr/>
        </p:nvSpPr>
        <p:spPr>
          <a:xfrm>
            <a:off x="1810512" y="2637782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FC60A90-88F5-2BC1-4A28-456761638A1E}"/>
              </a:ext>
            </a:extLst>
          </p:cNvPr>
          <p:cNvCxnSpPr/>
          <p:nvPr/>
        </p:nvCxnSpPr>
        <p:spPr>
          <a:xfrm flipH="1">
            <a:off x="2169906" y="479755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E84AB2-DD15-9AFF-4B7D-DCEA4B64E368}"/>
              </a:ext>
            </a:extLst>
          </p:cNvPr>
          <p:cNvSpPr txBox="1"/>
          <p:nvPr/>
        </p:nvSpPr>
        <p:spPr>
          <a:xfrm>
            <a:off x="2892282" y="4612886"/>
            <a:ext cx="241681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 Arrastrar al escenario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4A51B-E714-66C2-0CE9-34614D4E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558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81ED7-6FF8-F130-FAB3-19EC82D6F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571"/>
            <a:ext cx="12192000" cy="54428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0E0980-7A17-C8A9-5D74-A96632A95BA7}"/>
              </a:ext>
            </a:extLst>
          </p:cNvPr>
          <p:cNvSpPr txBox="1"/>
          <p:nvPr/>
        </p:nvSpPr>
        <p:spPr>
          <a:xfrm>
            <a:off x="2038126" y="5490710"/>
            <a:ext cx="823411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Rotar y coincidir eje X del “</a:t>
            </a:r>
            <a:r>
              <a:rPr lang="es-CL" dirty="0" err="1">
                <a:solidFill>
                  <a:srgbClr val="C00000"/>
                </a:solidFill>
              </a:rPr>
              <a:t>ReferenceFrame</a:t>
            </a:r>
            <a:r>
              <a:rPr lang="es-CL" dirty="0">
                <a:solidFill>
                  <a:srgbClr val="C00000"/>
                </a:solidFill>
              </a:rPr>
              <a:t>” con la dirección “hacia delante” del auto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86DCF5-8398-6EB7-2E96-E7A6E3386860}"/>
              </a:ext>
            </a:extLst>
          </p:cNvPr>
          <p:cNvSpPr txBox="1"/>
          <p:nvPr/>
        </p:nvSpPr>
        <p:spPr>
          <a:xfrm>
            <a:off x="8198134" y="1866638"/>
            <a:ext cx="2345707" cy="923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C00000"/>
                </a:solidFill>
              </a:rPr>
              <a:t>Vector rojo    = Eje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C00000"/>
                </a:solidFill>
              </a:rPr>
              <a:t>Vector verde = Eje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C00000"/>
                </a:solidFill>
              </a:rPr>
              <a:t>Vector azul    = Eje 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0CFBFC-9809-525D-0BDD-99C0274A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3595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7F8573-7DAB-1CD7-ED58-0BC68CA8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8644"/>
            <a:ext cx="12192000" cy="6060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C3E69F-F077-2F52-3820-ED80F8223B5C}"/>
              </a:ext>
            </a:extLst>
          </p:cNvPr>
          <p:cNvSpPr txBox="1"/>
          <p:nvPr/>
        </p:nvSpPr>
        <p:spPr>
          <a:xfrm>
            <a:off x="3838138" y="5417558"/>
            <a:ext cx="451572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Trasladar “</a:t>
            </a:r>
            <a:r>
              <a:rPr lang="es-CL" dirty="0" err="1">
                <a:solidFill>
                  <a:srgbClr val="C00000"/>
                </a:solidFill>
              </a:rPr>
              <a:t>ReferenceFrame</a:t>
            </a:r>
            <a:r>
              <a:rPr lang="es-CL" dirty="0">
                <a:solidFill>
                  <a:srgbClr val="C00000"/>
                </a:solidFill>
              </a:rPr>
              <a:t>” al centro del auto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E6E83-7E58-2579-7767-18086CB0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83853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5AA0A-5031-34E4-FF2D-D505F7FF3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575"/>
            <a:ext cx="12192000" cy="65468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843876-ECB1-B9DA-0898-B69F40D39750}"/>
              </a:ext>
            </a:extLst>
          </p:cNvPr>
          <p:cNvCxnSpPr/>
          <p:nvPr/>
        </p:nvCxnSpPr>
        <p:spPr>
          <a:xfrm flipH="1">
            <a:off x="1033272" y="158191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615301-DB95-FD1C-047E-AC51E8700D0C}"/>
              </a:ext>
            </a:extLst>
          </p:cNvPr>
          <p:cNvCxnSpPr/>
          <p:nvPr/>
        </p:nvCxnSpPr>
        <p:spPr>
          <a:xfrm flipH="1">
            <a:off x="1033272" y="5358384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21A03C-EED9-E325-8F9E-DB4EE8C61D16}"/>
              </a:ext>
            </a:extLst>
          </p:cNvPr>
          <p:cNvSpPr txBox="1"/>
          <p:nvPr/>
        </p:nvSpPr>
        <p:spPr>
          <a:xfrm>
            <a:off x="1755648" y="5173718"/>
            <a:ext cx="1975156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Mover al escenario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F5B61A-15E8-6A0B-67E0-608DECC6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6633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2C23BA-29D7-44C0-DADD-F3DB42D0A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81" y="557437"/>
            <a:ext cx="4130704" cy="504691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AA4B1A7-B490-BBA8-3F13-0176ECB48765}"/>
              </a:ext>
            </a:extLst>
          </p:cNvPr>
          <p:cNvCxnSpPr/>
          <p:nvPr/>
        </p:nvCxnSpPr>
        <p:spPr>
          <a:xfrm flipH="1">
            <a:off x="3236976" y="4498848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7A2CC5E-0DBF-11AE-D78A-968D504E8309}"/>
              </a:ext>
            </a:extLst>
          </p:cNvPr>
          <p:cNvSpPr txBox="1"/>
          <p:nvPr/>
        </p:nvSpPr>
        <p:spPr>
          <a:xfrm>
            <a:off x="3959352" y="4314182"/>
            <a:ext cx="5405006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Cambiar nombre de “</a:t>
            </a:r>
            <a:r>
              <a:rPr lang="es-CL" dirty="0" err="1">
                <a:solidFill>
                  <a:srgbClr val="C00000"/>
                </a:solidFill>
              </a:rPr>
              <a:t>ReferenceFrame</a:t>
            </a:r>
            <a:r>
              <a:rPr lang="es-CL" dirty="0">
                <a:solidFill>
                  <a:srgbClr val="C00000"/>
                </a:solidFill>
              </a:rPr>
              <a:t>” a “</a:t>
            </a:r>
            <a:r>
              <a:rPr lang="es-CL" dirty="0" err="1">
                <a:solidFill>
                  <a:srgbClr val="C00000"/>
                </a:solidFill>
              </a:rPr>
              <a:t>robotFrame</a:t>
            </a:r>
            <a:r>
              <a:rPr lang="es-CL" dirty="0">
                <a:solidFill>
                  <a:srgbClr val="C00000"/>
                </a:solidFill>
              </a:rPr>
              <a:t>”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BEE546-B60C-3FEB-C8C8-0A8ADE289B54}"/>
              </a:ext>
            </a:extLst>
          </p:cNvPr>
          <p:cNvCxnSpPr/>
          <p:nvPr/>
        </p:nvCxnSpPr>
        <p:spPr>
          <a:xfrm flipH="1">
            <a:off x="3026664" y="5336494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E0E8825-A758-4825-12B5-D584604B5602}"/>
              </a:ext>
            </a:extLst>
          </p:cNvPr>
          <p:cNvSpPr txBox="1"/>
          <p:nvPr/>
        </p:nvSpPr>
        <p:spPr>
          <a:xfrm>
            <a:off x="3749040" y="5151828"/>
            <a:ext cx="8191088" cy="923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(Opcional):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C00000"/>
                </a:solidFill>
              </a:rPr>
              <a:t>Agregar otro “</a:t>
            </a:r>
            <a:r>
              <a:rPr lang="es-CL" dirty="0" err="1">
                <a:solidFill>
                  <a:srgbClr val="C00000"/>
                </a:solidFill>
              </a:rPr>
              <a:t>ReferenceFrame</a:t>
            </a:r>
            <a:r>
              <a:rPr lang="es-CL" dirty="0">
                <a:solidFill>
                  <a:srgbClr val="C00000"/>
                </a:solidFill>
              </a:rPr>
              <a:t>” y cambiar nombre a “</a:t>
            </a:r>
            <a:r>
              <a:rPr lang="es-CL" dirty="0" err="1">
                <a:solidFill>
                  <a:srgbClr val="C00000"/>
                </a:solidFill>
              </a:rPr>
              <a:t>worldFrame</a:t>
            </a:r>
            <a:r>
              <a:rPr lang="es-CL" dirty="0">
                <a:solidFill>
                  <a:srgbClr val="C00000"/>
                </a:solidFill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C00000"/>
                </a:solidFill>
              </a:rPr>
              <a:t>Trasladar y rotar para mostrar gráficamente donde se encuentra el centro del mapa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1CE465-3ABE-92E6-F6A8-79545DAC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36179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62C-0824-A4BB-0BDD-D145138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Comunicación V-</a:t>
            </a:r>
            <a:r>
              <a:rPr lang="es-CL" dirty="0" err="1"/>
              <a:t>Rep</a:t>
            </a:r>
            <a:r>
              <a:rPr lang="es-CL" dirty="0"/>
              <a:t> -&gt; Matlab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35332-CA60-7A61-8FA5-57F0F87EC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sz="3600" dirty="0"/>
              <a:t>Teclado</a:t>
            </a:r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9E4C4-6C33-B494-2ADB-510A1031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1905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D1A20-5362-A9A9-2F51-4811AE8ED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1B10DD1-917B-27EF-8C41-7234A7D1AF11}"/>
              </a:ext>
            </a:extLst>
          </p:cNvPr>
          <p:cNvCxnSpPr/>
          <p:nvPr/>
        </p:nvCxnSpPr>
        <p:spPr>
          <a:xfrm flipH="1">
            <a:off x="2743200" y="2295144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9835A1-277E-A79A-87CC-3CDA30AC6C28}"/>
              </a:ext>
            </a:extLst>
          </p:cNvPr>
          <p:cNvSpPr txBox="1"/>
          <p:nvPr/>
        </p:nvSpPr>
        <p:spPr>
          <a:xfrm>
            <a:off x="3465576" y="2110478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2EA9419-D491-811A-068E-33A4566E6AAE}"/>
              </a:ext>
            </a:extLst>
          </p:cNvPr>
          <p:cNvCxnSpPr>
            <a:cxnSpLocks/>
          </p:cNvCxnSpPr>
          <p:nvPr/>
        </p:nvCxnSpPr>
        <p:spPr>
          <a:xfrm>
            <a:off x="9125712" y="3503938"/>
            <a:ext cx="60050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C0AE47F-6C91-BD43-7FDB-F52BE26AAC18}"/>
              </a:ext>
            </a:extLst>
          </p:cNvPr>
          <p:cNvSpPr txBox="1"/>
          <p:nvPr/>
        </p:nvSpPr>
        <p:spPr>
          <a:xfrm>
            <a:off x="8766318" y="3319272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B4BB8A-376F-118C-5127-398BBC20B797}"/>
              </a:ext>
            </a:extLst>
          </p:cNvPr>
          <p:cNvCxnSpPr>
            <a:cxnSpLocks/>
          </p:cNvCxnSpPr>
          <p:nvPr/>
        </p:nvCxnSpPr>
        <p:spPr>
          <a:xfrm>
            <a:off x="8825459" y="4177546"/>
            <a:ext cx="60050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52C36AB-0E33-DC2C-6588-1AD608328F42}"/>
              </a:ext>
            </a:extLst>
          </p:cNvPr>
          <p:cNvSpPr txBox="1"/>
          <p:nvPr/>
        </p:nvSpPr>
        <p:spPr>
          <a:xfrm>
            <a:off x="7155322" y="3992880"/>
            <a:ext cx="167013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3. Dejar en cero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3EEFE-48A5-A230-E920-5FBD4B1BB07D}"/>
              </a:ext>
            </a:extLst>
          </p:cNvPr>
          <p:cNvSpPr txBox="1"/>
          <p:nvPr/>
        </p:nvSpPr>
        <p:spPr>
          <a:xfrm>
            <a:off x="3465576" y="149225"/>
            <a:ext cx="5209952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CL" dirty="0">
                <a:solidFill>
                  <a:srgbClr val="C00000"/>
                </a:solidFill>
              </a:rPr>
              <a:t>Editar velocidad objetivo de rueda delantera derecha </a:t>
            </a:r>
          </a:p>
          <a:p>
            <a:pPr algn="ctr"/>
            <a:r>
              <a:rPr lang="es-CL" dirty="0">
                <a:solidFill>
                  <a:srgbClr val="C00000"/>
                </a:solidFill>
              </a:rPr>
              <a:t>para que no exista movimiento inicial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C1072-BF7D-D59B-AF2A-043B1790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61178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F0F50D-E257-85AF-5150-537282094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37472C-E04C-774C-3B2E-5BA093E4967B}"/>
              </a:ext>
            </a:extLst>
          </p:cNvPr>
          <p:cNvSpPr txBox="1"/>
          <p:nvPr/>
        </p:nvSpPr>
        <p:spPr>
          <a:xfrm>
            <a:off x="3941852" y="170434"/>
            <a:ext cx="4308295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CL" dirty="0">
                <a:solidFill>
                  <a:srgbClr val="C00000"/>
                </a:solidFill>
              </a:rPr>
              <a:t>Editar velocidad objetivo de rueda izquierda</a:t>
            </a:r>
          </a:p>
          <a:p>
            <a:pPr algn="ctr"/>
            <a:r>
              <a:rPr lang="es-CL" dirty="0">
                <a:solidFill>
                  <a:srgbClr val="C00000"/>
                </a:solidFill>
              </a:rPr>
              <a:t>para que no exista movimiento inicial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B04800-DAB9-C6A4-1DCE-5327E483212A}"/>
              </a:ext>
            </a:extLst>
          </p:cNvPr>
          <p:cNvCxnSpPr/>
          <p:nvPr/>
        </p:nvCxnSpPr>
        <p:spPr>
          <a:xfrm flipH="1">
            <a:off x="2786569" y="3098030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2C42103-F37B-A0BB-78D7-70899B2BF7BA}"/>
              </a:ext>
            </a:extLst>
          </p:cNvPr>
          <p:cNvSpPr txBox="1"/>
          <p:nvPr/>
        </p:nvSpPr>
        <p:spPr>
          <a:xfrm>
            <a:off x="3508945" y="2913364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4B9593-3B01-CC0D-700D-6DC10D0D71B5}"/>
              </a:ext>
            </a:extLst>
          </p:cNvPr>
          <p:cNvCxnSpPr>
            <a:cxnSpLocks/>
          </p:cNvCxnSpPr>
          <p:nvPr/>
        </p:nvCxnSpPr>
        <p:spPr>
          <a:xfrm>
            <a:off x="9125712" y="3503938"/>
            <a:ext cx="60050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833AC2D-7C88-3A1D-7876-9AF84BFBD25E}"/>
              </a:ext>
            </a:extLst>
          </p:cNvPr>
          <p:cNvSpPr txBox="1"/>
          <p:nvPr/>
        </p:nvSpPr>
        <p:spPr>
          <a:xfrm>
            <a:off x="8766318" y="3319272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221FFF-A95D-7584-69CD-E502B0BCF2C2}"/>
              </a:ext>
            </a:extLst>
          </p:cNvPr>
          <p:cNvCxnSpPr>
            <a:cxnSpLocks/>
          </p:cNvCxnSpPr>
          <p:nvPr/>
        </p:nvCxnSpPr>
        <p:spPr>
          <a:xfrm>
            <a:off x="8825459" y="4177546"/>
            <a:ext cx="60050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2F990ED-93EF-A896-4377-5EE4ABE318F8}"/>
              </a:ext>
            </a:extLst>
          </p:cNvPr>
          <p:cNvSpPr txBox="1"/>
          <p:nvPr/>
        </p:nvSpPr>
        <p:spPr>
          <a:xfrm>
            <a:off x="7155322" y="3992880"/>
            <a:ext cx="167013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3. Dejar en cero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DCA6B-E637-F7E1-AB02-4126C8A47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1120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E0F76-85DA-8C02-2036-2D6CDE86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D007381-582F-7470-947F-0D0D62AF681F}"/>
              </a:ext>
            </a:extLst>
          </p:cNvPr>
          <p:cNvCxnSpPr/>
          <p:nvPr/>
        </p:nvCxnSpPr>
        <p:spPr>
          <a:xfrm flipH="1">
            <a:off x="4606225" y="271398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ADED55D-5045-D073-FD9A-C06B7D7C07B9}"/>
              </a:ext>
            </a:extLst>
          </p:cNvPr>
          <p:cNvSpPr txBox="1"/>
          <p:nvPr/>
        </p:nvSpPr>
        <p:spPr>
          <a:xfrm>
            <a:off x="5328601" y="2529316"/>
            <a:ext cx="3845796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Deshabilitar script por defecto del auto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DDB2F4-2E97-2216-2613-DD78AE2257CE}"/>
              </a:ext>
            </a:extLst>
          </p:cNvPr>
          <p:cNvCxnSpPr/>
          <p:nvPr/>
        </p:nvCxnSpPr>
        <p:spPr>
          <a:xfrm flipH="1">
            <a:off x="3121849" y="149478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004FFD-7571-8EF2-744D-7C711CCE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78311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31B96B-D00F-3FD9-7749-F124B9AF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D2BCE48-191B-F15A-B99B-3C45150DEB23}"/>
              </a:ext>
            </a:extLst>
          </p:cNvPr>
          <p:cNvCxnSpPr/>
          <p:nvPr/>
        </p:nvCxnSpPr>
        <p:spPr>
          <a:xfrm flipH="1">
            <a:off x="2905441" y="1607558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C4DF75-D464-AF4C-8A18-EED040254039}"/>
              </a:ext>
            </a:extLst>
          </p:cNvPr>
          <p:cNvSpPr txBox="1"/>
          <p:nvPr/>
        </p:nvSpPr>
        <p:spPr>
          <a:xfrm>
            <a:off x="3627817" y="1419781"/>
            <a:ext cx="6514476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 </a:t>
            </a:r>
            <a:r>
              <a:rPr lang="es-CL" dirty="0" err="1">
                <a:solidFill>
                  <a:srgbClr val="C00000"/>
                </a:solidFill>
              </a:rPr>
              <a:t>Click</a:t>
            </a:r>
            <a:r>
              <a:rPr lang="es-CL" dirty="0">
                <a:solidFill>
                  <a:srgbClr val="C00000"/>
                </a:solidFill>
              </a:rPr>
              <a:t> derecho -&gt; </a:t>
            </a:r>
            <a:r>
              <a:rPr lang="es-CL" dirty="0" err="1">
                <a:solidFill>
                  <a:srgbClr val="C00000"/>
                </a:solidFill>
              </a:rPr>
              <a:t>Add</a:t>
            </a:r>
            <a:r>
              <a:rPr lang="es-CL" dirty="0">
                <a:solidFill>
                  <a:srgbClr val="C00000"/>
                </a:solidFill>
              </a:rPr>
              <a:t> -&gt; </a:t>
            </a:r>
            <a:r>
              <a:rPr lang="es-CL" dirty="0" err="1">
                <a:solidFill>
                  <a:srgbClr val="C00000"/>
                </a:solidFill>
              </a:rPr>
              <a:t>Associated</a:t>
            </a:r>
            <a:r>
              <a:rPr lang="es-CL" dirty="0">
                <a:solidFill>
                  <a:srgbClr val="C00000"/>
                </a:solidFill>
              </a:rPr>
              <a:t> </a:t>
            </a:r>
            <a:r>
              <a:rPr lang="es-CL" dirty="0" err="1">
                <a:solidFill>
                  <a:srgbClr val="C00000"/>
                </a:solidFill>
              </a:rPr>
              <a:t>child</a:t>
            </a:r>
            <a:r>
              <a:rPr lang="es-CL" dirty="0">
                <a:solidFill>
                  <a:srgbClr val="C00000"/>
                </a:solidFill>
              </a:rPr>
              <a:t> script -&gt; </a:t>
            </a:r>
            <a:r>
              <a:rPr lang="es-CL" dirty="0" err="1">
                <a:solidFill>
                  <a:srgbClr val="C00000"/>
                </a:solidFill>
              </a:rPr>
              <a:t>Threaded</a:t>
            </a:r>
            <a:r>
              <a:rPr lang="es-CL" dirty="0">
                <a:solidFill>
                  <a:srgbClr val="C00000"/>
                </a:solidFill>
              </a:rPr>
              <a:t> -&gt; </a:t>
            </a:r>
            <a:r>
              <a:rPr lang="es-CL" dirty="0" err="1">
                <a:solidFill>
                  <a:srgbClr val="C00000"/>
                </a:solidFill>
              </a:rPr>
              <a:t>Lua</a:t>
            </a:r>
            <a:endParaRPr lang="es-CL" dirty="0">
              <a:solidFill>
                <a:srgbClr val="C00000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7102F0-55E2-984B-A380-BA7BD7FDC9B7}"/>
              </a:ext>
            </a:extLst>
          </p:cNvPr>
          <p:cNvCxnSpPr/>
          <p:nvPr/>
        </p:nvCxnSpPr>
        <p:spPr>
          <a:xfrm flipH="1">
            <a:off x="6048865" y="3613666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17995B1-615F-6C3E-4578-09FC0D25B033}"/>
              </a:ext>
            </a:extLst>
          </p:cNvPr>
          <p:cNvSpPr txBox="1"/>
          <p:nvPr/>
        </p:nvSpPr>
        <p:spPr>
          <a:xfrm>
            <a:off x="6771241" y="3429000"/>
            <a:ext cx="419948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 Habilitar comunicación con Remote API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CD5664-C747-8762-A611-96E3ECAC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70113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A551B-05DA-4FB2-6BD8-BE61713D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7AFBE3-7ED8-D9AD-880F-D1F60BF613DB}"/>
              </a:ext>
            </a:extLst>
          </p:cNvPr>
          <p:cNvSpPr txBox="1"/>
          <p:nvPr/>
        </p:nvSpPr>
        <p:spPr>
          <a:xfrm>
            <a:off x="3853815" y="1191181"/>
            <a:ext cx="4484369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Generar script para comunicación con teclado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00B3-31B3-9575-5C3C-18CEDB7FC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299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79FAB9-40C5-EEE9-078F-AFC0FF11A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225"/>
            <a:ext cx="12192000" cy="6559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BE8CB6-F7C4-B1D3-ADB9-A96E486EE01A}"/>
              </a:ext>
            </a:extLst>
          </p:cNvPr>
          <p:cNvSpPr txBox="1"/>
          <p:nvPr/>
        </p:nvSpPr>
        <p:spPr>
          <a:xfrm>
            <a:off x="2320225" y="249024"/>
            <a:ext cx="6514476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 </a:t>
            </a:r>
            <a:r>
              <a:rPr lang="es-CL" dirty="0" err="1">
                <a:solidFill>
                  <a:srgbClr val="C00000"/>
                </a:solidFill>
              </a:rPr>
              <a:t>Click</a:t>
            </a:r>
            <a:r>
              <a:rPr lang="es-CL" dirty="0">
                <a:solidFill>
                  <a:srgbClr val="C00000"/>
                </a:solidFill>
              </a:rPr>
              <a:t> derecho -&gt; </a:t>
            </a:r>
            <a:r>
              <a:rPr lang="es-CL" dirty="0" err="1">
                <a:solidFill>
                  <a:srgbClr val="C00000"/>
                </a:solidFill>
              </a:rPr>
              <a:t>Add</a:t>
            </a:r>
            <a:r>
              <a:rPr lang="es-CL" dirty="0">
                <a:solidFill>
                  <a:srgbClr val="C00000"/>
                </a:solidFill>
              </a:rPr>
              <a:t> -&gt; </a:t>
            </a:r>
            <a:r>
              <a:rPr lang="es-CL" dirty="0" err="1">
                <a:solidFill>
                  <a:srgbClr val="C00000"/>
                </a:solidFill>
              </a:rPr>
              <a:t>Associated</a:t>
            </a:r>
            <a:r>
              <a:rPr lang="es-CL" dirty="0">
                <a:solidFill>
                  <a:srgbClr val="C00000"/>
                </a:solidFill>
              </a:rPr>
              <a:t> </a:t>
            </a:r>
            <a:r>
              <a:rPr lang="es-CL" dirty="0" err="1">
                <a:solidFill>
                  <a:srgbClr val="C00000"/>
                </a:solidFill>
              </a:rPr>
              <a:t>child</a:t>
            </a:r>
            <a:r>
              <a:rPr lang="es-CL" dirty="0">
                <a:solidFill>
                  <a:srgbClr val="C00000"/>
                </a:solidFill>
              </a:rPr>
              <a:t> script -&gt; </a:t>
            </a:r>
            <a:r>
              <a:rPr lang="es-CL" dirty="0" err="1">
                <a:solidFill>
                  <a:srgbClr val="C00000"/>
                </a:solidFill>
              </a:rPr>
              <a:t>Threaded</a:t>
            </a:r>
            <a:r>
              <a:rPr lang="es-CL" dirty="0">
                <a:solidFill>
                  <a:srgbClr val="C00000"/>
                </a:solidFill>
              </a:rPr>
              <a:t> -&gt; </a:t>
            </a:r>
            <a:r>
              <a:rPr lang="es-CL" dirty="0" err="1">
                <a:solidFill>
                  <a:srgbClr val="C00000"/>
                </a:solidFill>
              </a:rPr>
              <a:t>Lua</a:t>
            </a:r>
            <a:endParaRPr lang="es-CL" dirty="0">
              <a:solidFill>
                <a:srgbClr val="C00000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B1A3D4-A17B-1CE5-1609-8309DAAA34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34649" y="977083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50B9CB-BBBA-0827-A92F-8E6F6A3CA840}"/>
              </a:ext>
            </a:extLst>
          </p:cNvPr>
          <p:cNvCxnSpPr>
            <a:cxnSpLocks/>
          </p:cNvCxnSpPr>
          <p:nvPr/>
        </p:nvCxnSpPr>
        <p:spPr>
          <a:xfrm flipH="1">
            <a:off x="7563721" y="1766578"/>
            <a:ext cx="118567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D6566A-37A9-A806-25AF-94CB048D823F}"/>
              </a:ext>
            </a:extLst>
          </p:cNvPr>
          <p:cNvSpPr txBox="1"/>
          <p:nvPr/>
        </p:nvSpPr>
        <p:spPr>
          <a:xfrm>
            <a:off x="8749393" y="1612689"/>
            <a:ext cx="1483932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sz="1400" dirty="0">
                <a:solidFill>
                  <a:srgbClr val="C00000"/>
                </a:solidFill>
              </a:rPr>
              <a:t>2. Lectura teclado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C429599-3AC2-B430-E94A-97C73C324DA2}"/>
              </a:ext>
            </a:extLst>
          </p:cNvPr>
          <p:cNvCxnSpPr>
            <a:cxnSpLocks/>
          </p:cNvCxnSpPr>
          <p:nvPr/>
        </p:nvCxnSpPr>
        <p:spPr>
          <a:xfrm flipH="1">
            <a:off x="6887065" y="2002536"/>
            <a:ext cx="74817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4B3B17-EA1E-3F1F-93C1-3AF0EB0023D2}"/>
              </a:ext>
            </a:extLst>
          </p:cNvPr>
          <p:cNvCxnSpPr/>
          <p:nvPr/>
        </p:nvCxnSpPr>
        <p:spPr>
          <a:xfrm flipH="1">
            <a:off x="8027017" y="2495050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CECC93-A3E8-976B-DEDB-4F4C7EF85818}"/>
              </a:ext>
            </a:extLst>
          </p:cNvPr>
          <p:cNvSpPr txBox="1"/>
          <p:nvPr/>
        </p:nvSpPr>
        <p:spPr>
          <a:xfrm>
            <a:off x="7635240" y="1889389"/>
            <a:ext cx="2993705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sz="1400" dirty="0">
                <a:solidFill>
                  <a:srgbClr val="C00000"/>
                </a:solidFill>
              </a:rPr>
              <a:t>3. Envía señal 0 si no hay nuevos datos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1391EF-EEEB-605E-B918-012354AEA844}"/>
              </a:ext>
            </a:extLst>
          </p:cNvPr>
          <p:cNvSpPr txBox="1"/>
          <p:nvPr/>
        </p:nvSpPr>
        <p:spPr>
          <a:xfrm>
            <a:off x="8736472" y="2341161"/>
            <a:ext cx="3054554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sz="1400" dirty="0">
                <a:solidFill>
                  <a:srgbClr val="C00000"/>
                </a:solidFill>
              </a:rPr>
              <a:t>4. Envía señal Int32 si hay nuevos datos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3013C7-6BC2-5271-13C1-1E299E292DDB}"/>
              </a:ext>
            </a:extLst>
          </p:cNvPr>
          <p:cNvCxnSpPr/>
          <p:nvPr/>
        </p:nvCxnSpPr>
        <p:spPr>
          <a:xfrm flipH="1">
            <a:off x="5701393" y="4901184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15EFC54-7515-0335-539A-97ED4503578F}"/>
              </a:ext>
            </a:extLst>
          </p:cNvPr>
          <p:cNvSpPr txBox="1"/>
          <p:nvPr/>
        </p:nvSpPr>
        <p:spPr>
          <a:xfrm>
            <a:off x="6410848" y="4747295"/>
            <a:ext cx="1120371" cy="3077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sz="1400" dirty="0">
                <a:solidFill>
                  <a:srgbClr val="C00000"/>
                </a:solidFill>
              </a:rPr>
              <a:t>5. Libera hilo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C282D2F-E585-7977-6575-53AE6F70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5343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FDE3C3-D252-1E9C-4996-0051FE1ED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2716"/>
            <a:ext cx="6823636" cy="61652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7FD52-13F6-7027-106E-ED368AC6DE14}"/>
              </a:ext>
            </a:extLst>
          </p:cNvPr>
          <p:cNvSpPr txBox="1"/>
          <p:nvPr/>
        </p:nvSpPr>
        <p:spPr>
          <a:xfrm>
            <a:off x="0" y="107942"/>
            <a:ext cx="4974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Regular API </a:t>
            </a:r>
            <a:r>
              <a:rPr lang="es-CL" sz="1600" dirty="0" err="1"/>
              <a:t>reference</a:t>
            </a:r>
            <a:endParaRPr lang="es-CL" sz="1600" dirty="0"/>
          </a:p>
          <a:p>
            <a:r>
              <a:rPr lang="es-CL" sz="1600" dirty="0"/>
              <a:t>https://www.coppeliarobotics.com/helpFiles/index.html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304474-BB10-3C1B-8815-DDD0E7FC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356" y="1438873"/>
            <a:ext cx="9373908" cy="507753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36743-D178-E701-C122-708BC02C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2105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308198-0469-BA38-4765-A893890701AE}"/>
              </a:ext>
            </a:extLst>
          </p:cNvPr>
          <p:cNvSpPr txBox="1"/>
          <p:nvPr/>
        </p:nvSpPr>
        <p:spPr>
          <a:xfrm>
            <a:off x="0" y="0"/>
            <a:ext cx="9768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Legacy</a:t>
            </a:r>
            <a:r>
              <a:rPr lang="es-CL" dirty="0"/>
              <a:t> Remote API (MATLAB)</a:t>
            </a:r>
          </a:p>
          <a:p>
            <a:r>
              <a:rPr lang="es-CL" dirty="0"/>
              <a:t>https://www.coppeliarobotics.com/helpFiles/en/remoteApiFunctionsMatlab.htm#simxGetInt32Param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71F6AB-39ED-1E2B-88EB-99A061BB6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599" y="2028629"/>
            <a:ext cx="8430802" cy="28007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A36C5F-DE74-5FA8-1042-EEEAC2823EE1}"/>
              </a:ext>
            </a:extLst>
          </p:cNvPr>
          <p:cNvCxnSpPr>
            <a:cxnSpLocks/>
          </p:cNvCxnSpPr>
          <p:nvPr/>
        </p:nvCxnSpPr>
        <p:spPr>
          <a:xfrm>
            <a:off x="4261104" y="4050792"/>
            <a:ext cx="24688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98BE3C-B28D-C963-C99E-219D339054F3}"/>
              </a:ext>
            </a:extLst>
          </p:cNvPr>
          <p:cNvCxnSpPr>
            <a:cxnSpLocks/>
          </p:cNvCxnSpPr>
          <p:nvPr/>
        </p:nvCxnSpPr>
        <p:spPr>
          <a:xfrm>
            <a:off x="7138416" y="4050792"/>
            <a:ext cx="24688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819F4A-5F82-89A8-447B-F56E6DE5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937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A8B41B-895E-B951-99BB-C90B5422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423643-9A96-C5A2-AE94-BBF50F704CD0}"/>
              </a:ext>
            </a:extLst>
          </p:cNvPr>
          <p:cNvCxnSpPr/>
          <p:nvPr/>
        </p:nvCxnSpPr>
        <p:spPr>
          <a:xfrm flipH="1">
            <a:off x="3145536" y="491947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BCA75-DE6A-3879-00B5-8198BC7E1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73942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82B4CC-5D95-B046-42B4-6F1BD16FD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19" t="18311" r="14709" b="12151"/>
          <a:stretch/>
        </p:blipFill>
        <p:spPr>
          <a:xfrm>
            <a:off x="0" y="93307"/>
            <a:ext cx="12192000" cy="66713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D1CEC-C505-4A46-9787-07781158A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30</a:t>
            </a:fld>
            <a:endParaRPr lang="es-CL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17BD3B-2E9A-205A-3409-A71453FC0B40}"/>
              </a:ext>
            </a:extLst>
          </p:cNvPr>
          <p:cNvCxnSpPr>
            <a:cxnSpLocks/>
          </p:cNvCxnSpPr>
          <p:nvPr/>
        </p:nvCxnSpPr>
        <p:spPr>
          <a:xfrm>
            <a:off x="1106424" y="3858768"/>
            <a:ext cx="63276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CC0B8F-DC22-9180-44DB-E9B25F838C77}"/>
              </a:ext>
            </a:extLst>
          </p:cNvPr>
          <p:cNvCxnSpPr>
            <a:cxnSpLocks/>
          </p:cNvCxnSpPr>
          <p:nvPr/>
        </p:nvCxnSpPr>
        <p:spPr>
          <a:xfrm>
            <a:off x="1389888" y="4974336"/>
            <a:ext cx="7013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757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9-22 20-47-33">
            <a:hlinkClick r:id="" action="ppaction://media"/>
            <a:extLst>
              <a:ext uri="{FF2B5EF4-FFF2-40B4-BE49-F238E27FC236}">
                <a16:creationId xmlns:a16="http://schemas.microsoft.com/office/drawing/2014/main" id="{F4EF1866-B7CE-922D-3997-F1A10EB15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896" y="568071"/>
            <a:ext cx="10808208" cy="60796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3A8B9B-5132-4F9E-1C96-326FA98E9068}"/>
              </a:ext>
            </a:extLst>
          </p:cNvPr>
          <p:cNvSpPr txBox="1"/>
          <p:nvPr/>
        </p:nvSpPr>
        <p:spPr>
          <a:xfrm>
            <a:off x="108401" y="133858"/>
            <a:ext cx="72808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CL" dirty="0">
                <a:solidFill>
                  <a:srgbClr val="C00000"/>
                </a:solidFill>
              </a:rPr>
              <a:t>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CD643-E498-99D2-C1A8-73F511D3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186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62C-0824-A4BB-0BDD-D145138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Comunicación Matlab -&gt; V-</a:t>
            </a:r>
            <a:r>
              <a:rPr lang="es-CL" dirty="0" err="1"/>
              <a:t>Rep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35332-CA60-7A61-8FA5-57F0F87EC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sz="3600" dirty="0"/>
              <a:t>Teclado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2E0DE-19BC-54C5-DC33-ABE0571D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42851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F93E52-7F06-3672-FEA3-0A0C6C08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762"/>
            <a:ext cx="12192000" cy="6486475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C7203275-EF89-D2A5-4B19-688FA892DF16}"/>
              </a:ext>
            </a:extLst>
          </p:cNvPr>
          <p:cNvSpPr/>
          <p:nvPr/>
        </p:nvSpPr>
        <p:spPr>
          <a:xfrm>
            <a:off x="6757416" y="1380744"/>
            <a:ext cx="352044" cy="4032504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7847673F-4C1B-C6AC-D71B-FFAB49EA59C3}"/>
              </a:ext>
            </a:extLst>
          </p:cNvPr>
          <p:cNvSpPr/>
          <p:nvPr/>
        </p:nvSpPr>
        <p:spPr>
          <a:xfrm>
            <a:off x="8686800" y="6318834"/>
            <a:ext cx="248412" cy="35340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C502E78-B771-9A79-7AE2-6FB98A406633}"/>
              </a:ext>
            </a:extLst>
          </p:cNvPr>
          <p:cNvSpPr/>
          <p:nvPr/>
        </p:nvSpPr>
        <p:spPr>
          <a:xfrm>
            <a:off x="8308848" y="865962"/>
            <a:ext cx="248412" cy="353403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FE47C9-6E37-667F-4AAD-9B5C9DE43341}"/>
              </a:ext>
            </a:extLst>
          </p:cNvPr>
          <p:cNvSpPr txBox="1"/>
          <p:nvPr/>
        </p:nvSpPr>
        <p:spPr>
          <a:xfrm>
            <a:off x="8557260" y="865962"/>
            <a:ext cx="3485570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Lectura de señal Int32 desde V-</a:t>
            </a:r>
            <a:r>
              <a:rPr lang="es-CL" dirty="0" err="1">
                <a:solidFill>
                  <a:srgbClr val="C00000"/>
                </a:solidFill>
              </a:rPr>
              <a:t>Rep</a:t>
            </a:r>
            <a:endParaRPr lang="es-CL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025AF-EA6C-F785-8DAD-37D2BDD180BA}"/>
              </a:ext>
            </a:extLst>
          </p:cNvPr>
          <p:cNvSpPr txBox="1"/>
          <p:nvPr/>
        </p:nvSpPr>
        <p:spPr>
          <a:xfrm>
            <a:off x="7153409" y="3207137"/>
            <a:ext cx="303249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Chequeo de tecla presionada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C0B2A-E19E-6FD3-E52A-D91CC4A5D446}"/>
              </a:ext>
            </a:extLst>
          </p:cNvPr>
          <p:cNvSpPr txBox="1"/>
          <p:nvPr/>
        </p:nvSpPr>
        <p:spPr>
          <a:xfrm>
            <a:off x="8935212" y="6302905"/>
            <a:ext cx="322851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 err="1">
                <a:solidFill>
                  <a:srgbClr val="C00000"/>
                </a:solidFill>
              </a:rPr>
              <a:t>Seteo</a:t>
            </a:r>
            <a:r>
              <a:rPr lang="es-CL" dirty="0">
                <a:solidFill>
                  <a:srgbClr val="C00000"/>
                </a:solidFill>
              </a:rPr>
              <a:t> ángulos ruedas delanteras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60C4BC-B0A3-88AB-D286-E87574AD3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8669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6E8DD-91B1-F6C1-43CD-ABA6B6F7C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156706"/>
            <a:ext cx="11755491" cy="6544588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275811CA-D841-DC94-BF02-1DD058A1C1BC}"/>
              </a:ext>
            </a:extLst>
          </p:cNvPr>
          <p:cNvSpPr/>
          <p:nvPr/>
        </p:nvSpPr>
        <p:spPr>
          <a:xfrm>
            <a:off x="9272016" y="1984248"/>
            <a:ext cx="233172" cy="41148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246F2F5-554A-2D69-0E43-FCEDD3E5EDD6}"/>
              </a:ext>
            </a:extLst>
          </p:cNvPr>
          <p:cNvSpPr/>
          <p:nvPr/>
        </p:nvSpPr>
        <p:spPr>
          <a:xfrm>
            <a:off x="9258300" y="1304544"/>
            <a:ext cx="233172" cy="41148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BAB1F1B-A259-8B8D-CD38-4A73517B6EC1}"/>
              </a:ext>
            </a:extLst>
          </p:cNvPr>
          <p:cNvSpPr/>
          <p:nvPr/>
        </p:nvSpPr>
        <p:spPr>
          <a:xfrm>
            <a:off x="7677912" y="3590544"/>
            <a:ext cx="233172" cy="2609088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B632899C-0493-4D26-2039-DEDF89F780A5}"/>
              </a:ext>
            </a:extLst>
          </p:cNvPr>
          <p:cNvSpPr/>
          <p:nvPr/>
        </p:nvSpPr>
        <p:spPr>
          <a:xfrm>
            <a:off x="2418588" y="2395728"/>
            <a:ext cx="233172" cy="41148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90EBE-94CE-38A1-8F75-182C19B973EF}"/>
              </a:ext>
            </a:extLst>
          </p:cNvPr>
          <p:cNvSpPr txBox="1"/>
          <p:nvPr/>
        </p:nvSpPr>
        <p:spPr>
          <a:xfrm>
            <a:off x="9505189" y="1330718"/>
            <a:ext cx="268681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 err="1">
                <a:solidFill>
                  <a:srgbClr val="C00000"/>
                </a:solidFill>
              </a:rPr>
              <a:t>Seteo</a:t>
            </a:r>
            <a:r>
              <a:rPr lang="es-CL" dirty="0">
                <a:solidFill>
                  <a:srgbClr val="C00000"/>
                </a:solidFill>
              </a:rPr>
              <a:t> ángulos ruedas del.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8483E-B9A2-D384-3EDC-2FC100873E13}"/>
              </a:ext>
            </a:extLst>
          </p:cNvPr>
          <p:cNvSpPr txBox="1"/>
          <p:nvPr/>
        </p:nvSpPr>
        <p:spPr>
          <a:xfrm>
            <a:off x="9505188" y="1968274"/>
            <a:ext cx="2686812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 err="1">
                <a:solidFill>
                  <a:srgbClr val="C00000"/>
                </a:solidFill>
              </a:rPr>
              <a:t>Seteo</a:t>
            </a:r>
            <a:r>
              <a:rPr lang="es-CL" dirty="0">
                <a:solidFill>
                  <a:srgbClr val="C00000"/>
                </a:solidFill>
              </a:rPr>
              <a:t> velocidad angular de ruedas del.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B33125-EB33-41A5-42D9-1B4FAE21F6B0}"/>
              </a:ext>
            </a:extLst>
          </p:cNvPr>
          <p:cNvSpPr txBox="1"/>
          <p:nvPr/>
        </p:nvSpPr>
        <p:spPr>
          <a:xfrm>
            <a:off x="2651760" y="2429939"/>
            <a:ext cx="5367528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Control de actualización de datos (100 Hz) -&gt; mejorable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C6882-0A12-55B9-48D0-A2FBBD7D1A2B}"/>
              </a:ext>
            </a:extLst>
          </p:cNvPr>
          <p:cNvSpPr txBox="1"/>
          <p:nvPr/>
        </p:nvSpPr>
        <p:spPr>
          <a:xfrm>
            <a:off x="7911084" y="4710422"/>
            <a:ext cx="323545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Cierra comunicación con V-</a:t>
            </a:r>
            <a:r>
              <a:rPr lang="es-CL" dirty="0" err="1">
                <a:solidFill>
                  <a:srgbClr val="C00000"/>
                </a:solidFill>
              </a:rPr>
              <a:t>Rep</a:t>
            </a:r>
            <a:endParaRPr lang="es-CL" dirty="0">
              <a:solidFill>
                <a:srgbClr val="C00000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258D9B9-7DCE-C4EE-DFB8-8FEF58AAF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64621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B8A53-8A9F-1F2A-0A20-022441D3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94" y="929575"/>
            <a:ext cx="8326012" cy="261021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7403BC-E7AC-5C97-19A3-67FFCFEB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994" y="3647392"/>
            <a:ext cx="8335538" cy="28102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8E06211-751C-AFE2-C630-DB9C52E2E105}"/>
              </a:ext>
            </a:extLst>
          </p:cNvPr>
          <p:cNvCxnSpPr>
            <a:cxnSpLocks/>
          </p:cNvCxnSpPr>
          <p:nvPr/>
        </p:nvCxnSpPr>
        <p:spPr>
          <a:xfrm>
            <a:off x="5922264" y="3090672"/>
            <a:ext cx="17312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90A946C-4F2A-BB88-CB01-BDBCD317CE33}"/>
              </a:ext>
            </a:extLst>
          </p:cNvPr>
          <p:cNvCxnSpPr>
            <a:cxnSpLocks/>
          </p:cNvCxnSpPr>
          <p:nvPr/>
        </p:nvCxnSpPr>
        <p:spPr>
          <a:xfrm>
            <a:off x="5903976" y="5986272"/>
            <a:ext cx="173126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8CF99-6654-931C-AE5C-5192C7478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111735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62C-0824-A4BB-0BDD-D145138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Comunicación V-</a:t>
            </a:r>
            <a:r>
              <a:rPr lang="es-CL" dirty="0" err="1"/>
              <a:t>Rep</a:t>
            </a:r>
            <a:r>
              <a:rPr lang="es-CL" dirty="0"/>
              <a:t> -&gt; Matlab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35332-CA60-7A61-8FA5-57F0F87EC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sz="3600" dirty="0"/>
              <a:t>Sensor </a:t>
            </a:r>
            <a:r>
              <a:rPr lang="es-CL" sz="3600" dirty="0" err="1"/>
              <a:t>Hokuyo</a:t>
            </a:r>
            <a:endParaRPr lang="es-CL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D086A-8CC9-2F7B-2865-EC5F8009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88473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6AC2F3-2256-AD07-C09A-F38F38A3F8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3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BD48933D-33DC-6265-FAFC-FAAA96D86803}"/>
              </a:ext>
            </a:extLst>
          </p:cNvPr>
          <p:cNvSpPr/>
          <p:nvPr/>
        </p:nvSpPr>
        <p:spPr>
          <a:xfrm>
            <a:off x="8759952" y="5961888"/>
            <a:ext cx="233172" cy="411480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F9C9A-319B-2544-26B2-06F65531BA48}"/>
              </a:ext>
            </a:extLst>
          </p:cNvPr>
          <p:cNvSpPr txBox="1"/>
          <p:nvPr/>
        </p:nvSpPr>
        <p:spPr>
          <a:xfrm>
            <a:off x="8993124" y="5845330"/>
            <a:ext cx="2686812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Convierte tabla en </a:t>
            </a:r>
            <a:r>
              <a:rPr lang="es-CL" dirty="0" err="1">
                <a:solidFill>
                  <a:srgbClr val="C00000"/>
                </a:solidFill>
              </a:rPr>
              <a:t>string</a:t>
            </a:r>
            <a:r>
              <a:rPr lang="es-CL" dirty="0">
                <a:solidFill>
                  <a:srgbClr val="C00000"/>
                </a:solidFill>
              </a:rPr>
              <a:t> y envía señal a Remote API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4C73F-0675-110D-5B35-3D1738EFF0BC}"/>
              </a:ext>
            </a:extLst>
          </p:cNvPr>
          <p:cNvSpPr txBox="1"/>
          <p:nvPr/>
        </p:nvSpPr>
        <p:spPr>
          <a:xfrm>
            <a:off x="2408791" y="2290375"/>
            <a:ext cx="2686812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Editar script por defecto del sensor </a:t>
            </a:r>
            <a:r>
              <a:rPr lang="es-CL" dirty="0" err="1">
                <a:solidFill>
                  <a:srgbClr val="C00000"/>
                </a:solidFill>
              </a:rPr>
              <a:t>Hokuyo</a:t>
            </a:r>
            <a:endParaRPr lang="es-CL" dirty="0">
              <a:solidFill>
                <a:srgbClr val="C00000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9D16FE-22A5-4EAB-9911-D846D7A39D79}"/>
              </a:ext>
            </a:extLst>
          </p:cNvPr>
          <p:cNvCxnSpPr/>
          <p:nvPr/>
        </p:nvCxnSpPr>
        <p:spPr>
          <a:xfrm flipH="1">
            <a:off x="1686415" y="2613541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BA648-1BD7-BB8D-6995-C0A61879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70327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35361-E89D-1D82-34FD-95DDED687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1" y="838240"/>
            <a:ext cx="8192643" cy="418205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8FD3EE-CA34-14DF-91F0-B1F43A79A026}"/>
              </a:ext>
            </a:extLst>
          </p:cNvPr>
          <p:cNvSpPr txBox="1"/>
          <p:nvPr/>
        </p:nvSpPr>
        <p:spPr>
          <a:xfrm>
            <a:off x="0" y="107942"/>
            <a:ext cx="4974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Regular API </a:t>
            </a:r>
            <a:r>
              <a:rPr lang="es-CL" sz="1600" dirty="0" err="1"/>
              <a:t>reference</a:t>
            </a:r>
            <a:endParaRPr lang="es-CL" sz="1600" dirty="0"/>
          </a:p>
          <a:p>
            <a:r>
              <a:rPr lang="es-CL" sz="1600" dirty="0"/>
              <a:t>https://www.coppeliarobotics.com/helpFiles/index.html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81F8A-1218-5146-AB86-95E067D28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871" y="1972359"/>
            <a:ext cx="8383170" cy="44869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936F96-84A0-CEDF-86E6-A52558F14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8977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5172B-E925-5619-BB25-98580B68B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74"/>
          <a:stretch/>
        </p:blipFill>
        <p:spPr>
          <a:xfrm>
            <a:off x="89839" y="701749"/>
            <a:ext cx="7397791" cy="58585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CF7CA2-5E00-0BE2-6994-23B9E8662F9C}"/>
              </a:ext>
            </a:extLst>
          </p:cNvPr>
          <p:cNvSpPr txBox="1"/>
          <p:nvPr/>
        </p:nvSpPr>
        <p:spPr>
          <a:xfrm>
            <a:off x="0" y="107942"/>
            <a:ext cx="49743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sz="1600" dirty="0"/>
              <a:t>Regular API </a:t>
            </a:r>
            <a:r>
              <a:rPr lang="es-CL" sz="1600" dirty="0" err="1"/>
              <a:t>reference</a:t>
            </a:r>
            <a:endParaRPr lang="es-CL" sz="1600" dirty="0"/>
          </a:p>
          <a:p>
            <a:r>
              <a:rPr lang="es-CL" sz="1600" dirty="0"/>
              <a:t>https://www.coppeliarobotics.com/helpFiles/index.html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0F093-D64C-C944-9DB5-42053A7BB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11" y="1552313"/>
            <a:ext cx="8345065" cy="375337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1B71AA-D065-46FD-2F93-8C7F8A9CC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39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780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A2F913-7BCD-988E-B017-7E1677C8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9D4CDA-2217-27F6-E992-E3715514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05607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9B2758-3796-E29A-03BF-A8D47433B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957182"/>
            <a:ext cx="8316486" cy="29436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3DF809-3611-E9BF-28A4-D526D0D01C9D}"/>
              </a:ext>
            </a:extLst>
          </p:cNvPr>
          <p:cNvSpPr txBox="1"/>
          <p:nvPr/>
        </p:nvSpPr>
        <p:spPr>
          <a:xfrm>
            <a:off x="0" y="0"/>
            <a:ext cx="9768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/>
              <a:t>Legacy</a:t>
            </a:r>
            <a:r>
              <a:rPr lang="es-CL" dirty="0"/>
              <a:t> Remote API (MATLAB)</a:t>
            </a:r>
          </a:p>
          <a:p>
            <a:r>
              <a:rPr lang="es-CL" dirty="0"/>
              <a:t>https://www.coppeliarobotics.com/helpFiles/en/remoteApiFunctionsMatlab.htm#simxGetStringSignal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8C1B835-66AD-6469-90C5-97177BE84AF3}"/>
              </a:ext>
            </a:extLst>
          </p:cNvPr>
          <p:cNvCxnSpPr>
            <a:cxnSpLocks/>
          </p:cNvCxnSpPr>
          <p:nvPr/>
        </p:nvCxnSpPr>
        <p:spPr>
          <a:xfrm>
            <a:off x="4239768" y="4297680"/>
            <a:ext cx="2407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5BAB54-656E-DF33-36A7-4610E20E3C03}"/>
              </a:ext>
            </a:extLst>
          </p:cNvPr>
          <p:cNvCxnSpPr>
            <a:cxnSpLocks/>
          </p:cNvCxnSpPr>
          <p:nvPr/>
        </p:nvCxnSpPr>
        <p:spPr>
          <a:xfrm flipV="1">
            <a:off x="7074408" y="4297680"/>
            <a:ext cx="2545080" cy="914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460641-AD65-FA03-979E-2A89D62E8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11815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AAF5A-A145-9A1D-CA80-6525E062F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5" y="32657"/>
            <a:ext cx="12141010" cy="679268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EED695A-E13B-7CDB-0868-9585338920A7}"/>
              </a:ext>
            </a:extLst>
          </p:cNvPr>
          <p:cNvCxnSpPr>
            <a:cxnSpLocks/>
          </p:cNvCxnSpPr>
          <p:nvPr/>
        </p:nvCxnSpPr>
        <p:spPr>
          <a:xfrm>
            <a:off x="1642872" y="4123944"/>
            <a:ext cx="719937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3DB5C-9E9F-6B82-80F9-C8514990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41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783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B10B69-4CF7-884A-23F9-F045F893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53" y="0"/>
            <a:ext cx="10422294" cy="6849539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1589F7A8-5FF3-1F09-EB4D-AF94994A26C7}"/>
              </a:ext>
            </a:extLst>
          </p:cNvPr>
          <p:cNvSpPr/>
          <p:nvPr/>
        </p:nvSpPr>
        <p:spPr>
          <a:xfrm>
            <a:off x="6725412" y="1781175"/>
            <a:ext cx="233172" cy="164782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9EFE3F-B545-02F7-EA4C-79B9459E6F3B}"/>
              </a:ext>
            </a:extLst>
          </p:cNvPr>
          <p:cNvSpPr txBox="1"/>
          <p:nvPr/>
        </p:nvSpPr>
        <p:spPr>
          <a:xfrm>
            <a:off x="6958584" y="2004922"/>
            <a:ext cx="3235452" cy="1200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Preámbulo para grafico Polar.</a:t>
            </a:r>
          </a:p>
          <a:p>
            <a:r>
              <a:rPr lang="es-CL" dirty="0" err="1">
                <a:solidFill>
                  <a:srgbClr val="C00000"/>
                </a:solidFill>
              </a:rPr>
              <a:t>Datasheet</a:t>
            </a:r>
            <a:r>
              <a:rPr lang="es-CL" dirty="0">
                <a:solidFill>
                  <a:srgbClr val="C00000"/>
                </a:solidFill>
              </a:rPr>
              <a:t> </a:t>
            </a:r>
            <a:r>
              <a:rPr lang="es-CL" dirty="0" err="1">
                <a:solidFill>
                  <a:srgbClr val="C00000"/>
                </a:solidFill>
              </a:rPr>
              <a:t>Hokuyo</a:t>
            </a:r>
            <a:r>
              <a:rPr lang="es-CL" dirty="0">
                <a:solidFill>
                  <a:srgbClr val="C00000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>
                <a:solidFill>
                  <a:srgbClr val="C00000"/>
                </a:solidFill>
              </a:rPr>
              <a:t>Angulo de visión = 240°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L" dirty="0" err="1">
                <a:solidFill>
                  <a:srgbClr val="C00000"/>
                </a:solidFill>
              </a:rPr>
              <a:t>N°</a:t>
            </a:r>
            <a:r>
              <a:rPr lang="es-CL" dirty="0">
                <a:solidFill>
                  <a:srgbClr val="C00000"/>
                </a:solidFill>
              </a:rPr>
              <a:t> de puntos = 684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D0BFA048-D3FF-820F-A392-1E26347F4339}"/>
              </a:ext>
            </a:extLst>
          </p:cNvPr>
          <p:cNvSpPr/>
          <p:nvPr/>
        </p:nvSpPr>
        <p:spPr>
          <a:xfrm>
            <a:off x="8163602" y="4276725"/>
            <a:ext cx="233172" cy="164782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3C646-657D-551D-17AD-233CEEF99A4A}"/>
              </a:ext>
            </a:extLst>
          </p:cNvPr>
          <p:cNvSpPr txBox="1"/>
          <p:nvPr/>
        </p:nvSpPr>
        <p:spPr>
          <a:xfrm>
            <a:off x="8396774" y="4761377"/>
            <a:ext cx="3235452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Captura de datos del sensor y actualización de gráfico Polar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19846-C8B5-077D-94A6-0CF1B147C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42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15483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62C-0824-A4BB-0BDD-D145138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Comunicación con Matlab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35332-CA60-7A61-8FA5-57F0F87EC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L" sz="3600" dirty="0"/>
              <a:t>Sensor de pose del robot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AD00D-A55C-0D14-2C62-425646F2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43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43747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D2CDBE-9FA2-DE83-8462-6B919CDE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3429000"/>
            <a:ext cx="8373644" cy="32294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3D769-480F-A25B-1F70-B85548663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7" y="129481"/>
            <a:ext cx="8316486" cy="31532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DC0C60-EA12-D155-4A3E-DF9DCFFC8A85}"/>
              </a:ext>
            </a:extLst>
          </p:cNvPr>
          <p:cNvCxnSpPr>
            <a:cxnSpLocks/>
          </p:cNvCxnSpPr>
          <p:nvPr/>
        </p:nvCxnSpPr>
        <p:spPr>
          <a:xfrm>
            <a:off x="4315968" y="2659380"/>
            <a:ext cx="2407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E4D8C5-D446-09E1-CB29-EBB083A5CB91}"/>
              </a:ext>
            </a:extLst>
          </p:cNvPr>
          <p:cNvCxnSpPr>
            <a:cxnSpLocks/>
          </p:cNvCxnSpPr>
          <p:nvPr/>
        </p:nvCxnSpPr>
        <p:spPr>
          <a:xfrm>
            <a:off x="7230618" y="2659380"/>
            <a:ext cx="2407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44935C0-1074-F244-69D9-705A8119E546}"/>
              </a:ext>
            </a:extLst>
          </p:cNvPr>
          <p:cNvCxnSpPr>
            <a:cxnSpLocks/>
          </p:cNvCxnSpPr>
          <p:nvPr/>
        </p:nvCxnSpPr>
        <p:spPr>
          <a:xfrm>
            <a:off x="4315968" y="5974080"/>
            <a:ext cx="2407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4B523D-5AFD-5D1A-8B1B-F23B4A2E5A24}"/>
              </a:ext>
            </a:extLst>
          </p:cNvPr>
          <p:cNvCxnSpPr>
            <a:cxnSpLocks/>
          </p:cNvCxnSpPr>
          <p:nvPr/>
        </p:nvCxnSpPr>
        <p:spPr>
          <a:xfrm>
            <a:off x="7230618" y="5974080"/>
            <a:ext cx="24079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F802E6-5322-C9E8-43FB-AB4F0B9D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44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35578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21E7C72-DB4E-8A25-16E2-AB172E3FFC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1D8C8A3-E435-6C90-34A3-973F93D2537D}"/>
              </a:ext>
            </a:extLst>
          </p:cNvPr>
          <p:cNvCxnSpPr>
            <a:cxnSpLocks/>
          </p:cNvCxnSpPr>
          <p:nvPr/>
        </p:nvCxnSpPr>
        <p:spPr>
          <a:xfrm>
            <a:off x="1639443" y="3554730"/>
            <a:ext cx="7495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A55AF4-A9A9-3113-3631-9782193CCA6E}"/>
              </a:ext>
            </a:extLst>
          </p:cNvPr>
          <p:cNvCxnSpPr>
            <a:cxnSpLocks/>
          </p:cNvCxnSpPr>
          <p:nvPr/>
        </p:nvCxnSpPr>
        <p:spPr>
          <a:xfrm>
            <a:off x="1639443" y="3773805"/>
            <a:ext cx="749503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2FC2C-922A-C4F8-34E3-4D13439C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45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17332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15208E-7779-0EDE-796D-49F6695D3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FBC2D0B3-1177-2AFC-ABA2-48E6BB315DB7}"/>
              </a:ext>
            </a:extLst>
          </p:cNvPr>
          <p:cNvSpPr/>
          <p:nvPr/>
        </p:nvSpPr>
        <p:spPr>
          <a:xfrm>
            <a:off x="11487827" y="2819400"/>
            <a:ext cx="233172" cy="1647825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5872D6-B2A8-E056-A187-D62AFD0E1617}"/>
              </a:ext>
            </a:extLst>
          </p:cNvPr>
          <p:cNvSpPr txBox="1"/>
          <p:nvPr/>
        </p:nvSpPr>
        <p:spPr>
          <a:xfrm>
            <a:off x="7043166" y="1995488"/>
            <a:ext cx="4659926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Captura de datos del sensor de pose del robot (posición y ángulo respecto al eje del mundo)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5A1F7A-07E6-6C2A-1DC7-5FB0F9D0BA88}"/>
              </a:ext>
            </a:extLst>
          </p:cNvPr>
          <p:cNvCxnSpPr/>
          <p:nvPr/>
        </p:nvCxnSpPr>
        <p:spPr>
          <a:xfrm>
            <a:off x="11953875" y="2324100"/>
            <a:ext cx="0" cy="131921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016972-A4E4-1B22-A426-AA9322BB6157}"/>
              </a:ext>
            </a:extLst>
          </p:cNvPr>
          <p:cNvCxnSpPr>
            <a:cxnSpLocks/>
          </p:cNvCxnSpPr>
          <p:nvPr/>
        </p:nvCxnSpPr>
        <p:spPr>
          <a:xfrm flipH="1">
            <a:off x="11703844" y="2324100"/>
            <a:ext cx="2500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9B1F77A-F3DA-6FDD-2821-19EAE57843BC}"/>
              </a:ext>
            </a:extLst>
          </p:cNvPr>
          <p:cNvCxnSpPr>
            <a:cxnSpLocks/>
          </p:cNvCxnSpPr>
          <p:nvPr/>
        </p:nvCxnSpPr>
        <p:spPr>
          <a:xfrm flipH="1">
            <a:off x="11703843" y="3643312"/>
            <a:ext cx="25003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1114BD-BDAF-BB85-086C-2FFFAACA7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46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7152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9-24 05-03-50">
            <a:hlinkClick r:id="" action="ppaction://media"/>
            <a:extLst>
              <a:ext uri="{FF2B5EF4-FFF2-40B4-BE49-F238E27FC236}">
                <a16:creationId xmlns:a16="http://schemas.microsoft.com/office/drawing/2014/main" id="{0A3B0F7A-1D07-178A-05FD-F64B36D520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074" y="257175"/>
            <a:ext cx="11134725" cy="62632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1D1735-05C4-2A48-2987-27B08F5830D0}"/>
              </a:ext>
            </a:extLst>
          </p:cNvPr>
          <p:cNvSpPr txBox="1"/>
          <p:nvPr/>
        </p:nvSpPr>
        <p:spPr>
          <a:xfrm>
            <a:off x="108401" y="133858"/>
            <a:ext cx="72808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CL" dirty="0">
                <a:solidFill>
                  <a:srgbClr val="C00000"/>
                </a:solidFill>
              </a:rPr>
              <a:t>Video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DFC39C-0852-2572-579A-9E5774D7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47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218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D47AE-EBCF-92EE-91A9-39FB58679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877BFC-3470-5403-41D8-94265ACF56CA}"/>
              </a:ext>
            </a:extLst>
          </p:cNvPr>
          <p:cNvCxnSpPr/>
          <p:nvPr/>
        </p:nvCxnSpPr>
        <p:spPr>
          <a:xfrm flipH="1">
            <a:off x="5843016" y="585216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FAF913-F9EC-FD69-05D3-3447B2BD9031}"/>
              </a:ext>
            </a:extLst>
          </p:cNvPr>
          <p:cNvCxnSpPr>
            <a:cxnSpLocks/>
          </p:cNvCxnSpPr>
          <p:nvPr/>
        </p:nvCxnSpPr>
        <p:spPr>
          <a:xfrm flipH="1" flipV="1">
            <a:off x="5661660" y="3017519"/>
            <a:ext cx="542544" cy="411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8BC55D-2A1D-75B2-25DB-10BEBCC151CF}"/>
              </a:ext>
            </a:extLst>
          </p:cNvPr>
          <p:cNvSpPr txBox="1"/>
          <p:nvPr/>
        </p:nvSpPr>
        <p:spPr>
          <a:xfrm>
            <a:off x="6565392" y="400550"/>
            <a:ext cx="203812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 Selector de vistas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56BE3-A0FB-2872-39E7-8D9B8D26CCBE}"/>
              </a:ext>
            </a:extLst>
          </p:cNvPr>
          <p:cNvSpPr txBox="1"/>
          <p:nvPr/>
        </p:nvSpPr>
        <p:spPr>
          <a:xfrm>
            <a:off x="6185900" y="3283005"/>
            <a:ext cx="151163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 Vista lateral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942640-3256-B286-0310-0FAA7419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2694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32FDD4-BA2E-BAC5-FF2E-D9F453809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9BF19AC-08C6-12F7-30E0-C299F82E40E4}"/>
              </a:ext>
            </a:extLst>
          </p:cNvPr>
          <p:cNvCxnSpPr/>
          <p:nvPr/>
        </p:nvCxnSpPr>
        <p:spPr>
          <a:xfrm flipH="1">
            <a:off x="1783080" y="576072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900B71B-4336-3864-3D9A-9536F6B5D0D9}"/>
              </a:ext>
            </a:extLst>
          </p:cNvPr>
          <p:cNvCxnSpPr/>
          <p:nvPr/>
        </p:nvCxnSpPr>
        <p:spPr>
          <a:xfrm flipH="1">
            <a:off x="9534144" y="2685288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E6AD28A-4466-3049-6AAC-E75A57F8D2A4}"/>
              </a:ext>
            </a:extLst>
          </p:cNvPr>
          <p:cNvCxnSpPr/>
          <p:nvPr/>
        </p:nvCxnSpPr>
        <p:spPr>
          <a:xfrm flipH="1">
            <a:off x="3197352" y="1606296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FEE3F05-6C18-9BBC-1DF2-D43979C2F817}"/>
              </a:ext>
            </a:extLst>
          </p:cNvPr>
          <p:cNvSpPr txBox="1"/>
          <p:nvPr/>
        </p:nvSpPr>
        <p:spPr>
          <a:xfrm>
            <a:off x="3919728" y="1421630"/>
            <a:ext cx="214648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 Seleccionar objeto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4D7C7-C83E-6E40-A404-E102CB797785}"/>
              </a:ext>
            </a:extLst>
          </p:cNvPr>
          <p:cNvSpPr txBox="1"/>
          <p:nvPr/>
        </p:nvSpPr>
        <p:spPr>
          <a:xfrm>
            <a:off x="2505456" y="391406"/>
            <a:ext cx="207710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 Desplazar en X,Y,Z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5C8EC-9CFF-53D2-52BA-469D63FE8580}"/>
              </a:ext>
            </a:extLst>
          </p:cNvPr>
          <p:cNvSpPr txBox="1"/>
          <p:nvPr/>
        </p:nvSpPr>
        <p:spPr>
          <a:xfrm>
            <a:off x="10256520" y="2500622"/>
            <a:ext cx="1073755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3. Ajustar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CD41B-F642-5885-BDBD-8A1C4AE5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9737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4A62C-0824-A4BB-0BDD-D14513853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Sensor </a:t>
            </a:r>
            <a:r>
              <a:rPr lang="es-CL" dirty="0" err="1"/>
              <a:t>Hokuyo</a:t>
            </a:r>
            <a:r>
              <a:rPr lang="es-CL" dirty="0"/>
              <a:t> en V-</a:t>
            </a:r>
            <a:r>
              <a:rPr lang="es-CL" dirty="0" err="1"/>
              <a:t>Rep</a:t>
            </a:r>
            <a:endParaRPr lang="es-C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35332-CA60-7A61-8FA5-57F0F87EC0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514F-59DE-C5B9-15B4-091DAC03D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913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5A8EA0-9707-77FD-2395-FA146EB7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B2811F3-4A15-797F-778A-D7841DA02AC8}"/>
              </a:ext>
            </a:extLst>
          </p:cNvPr>
          <p:cNvCxnSpPr/>
          <p:nvPr/>
        </p:nvCxnSpPr>
        <p:spPr>
          <a:xfrm flipH="1">
            <a:off x="1170432" y="1371600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4F2F29E-DAAA-27DC-352B-17610248D2F1}"/>
              </a:ext>
            </a:extLst>
          </p:cNvPr>
          <p:cNvCxnSpPr/>
          <p:nvPr/>
        </p:nvCxnSpPr>
        <p:spPr>
          <a:xfrm flipH="1">
            <a:off x="1170432" y="5596128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0B9D8F-B28B-418B-071F-44D15A73D695}"/>
              </a:ext>
            </a:extLst>
          </p:cNvPr>
          <p:cNvSpPr txBox="1"/>
          <p:nvPr/>
        </p:nvSpPr>
        <p:spPr>
          <a:xfrm>
            <a:off x="1892808" y="5411462"/>
            <a:ext cx="220278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 Mover al escenario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D22797-C4A8-C68F-3292-C1912CFAAB19}"/>
              </a:ext>
            </a:extLst>
          </p:cNvPr>
          <p:cNvSpPr txBox="1"/>
          <p:nvPr/>
        </p:nvSpPr>
        <p:spPr>
          <a:xfrm>
            <a:off x="1892808" y="1186934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BD62B-B784-CEBC-706E-51E6324B3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5074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8F81C4-2C3F-D280-46A4-B4211C856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065"/>
            <a:ext cx="12192000" cy="658786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F0974C-18FD-82A8-6E7B-7BAECBD4A063}"/>
              </a:ext>
            </a:extLst>
          </p:cNvPr>
          <p:cNvCxnSpPr/>
          <p:nvPr/>
        </p:nvCxnSpPr>
        <p:spPr>
          <a:xfrm flipH="1">
            <a:off x="2011680" y="603504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8DC088-129A-2895-66E5-7988296DF0C5}"/>
              </a:ext>
            </a:extLst>
          </p:cNvPr>
          <p:cNvCxnSpPr/>
          <p:nvPr/>
        </p:nvCxnSpPr>
        <p:spPr>
          <a:xfrm flipH="1">
            <a:off x="8869680" y="2441448"/>
            <a:ext cx="72237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0EBF3F-B38A-3B15-F91C-9360399E2CD8}"/>
              </a:ext>
            </a:extLst>
          </p:cNvPr>
          <p:cNvSpPr txBox="1"/>
          <p:nvPr/>
        </p:nvSpPr>
        <p:spPr>
          <a:xfrm>
            <a:off x="9592056" y="2256782"/>
            <a:ext cx="136973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2. Rotar en Z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3882A0-7913-7BD0-8B8B-F4048282C4C5}"/>
              </a:ext>
            </a:extLst>
          </p:cNvPr>
          <p:cNvSpPr txBox="1"/>
          <p:nvPr/>
        </p:nvSpPr>
        <p:spPr>
          <a:xfrm>
            <a:off x="1805081" y="4747831"/>
            <a:ext cx="858183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s-CL" dirty="0">
                <a:solidFill>
                  <a:srgbClr val="C00000"/>
                </a:solidFill>
              </a:rPr>
              <a:t>Nota: Coincidir </a:t>
            </a:r>
            <a:r>
              <a:rPr lang="es-CL" dirty="0" err="1">
                <a:solidFill>
                  <a:srgbClr val="C00000"/>
                </a:solidFill>
              </a:rPr>
              <a:t>frame</a:t>
            </a:r>
            <a:r>
              <a:rPr lang="es-CL" dirty="0">
                <a:solidFill>
                  <a:srgbClr val="C00000"/>
                </a:solidFill>
              </a:rPr>
              <a:t> (eje X) del sensor </a:t>
            </a:r>
            <a:r>
              <a:rPr lang="es-CL" dirty="0" err="1">
                <a:solidFill>
                  <a:srgbClr val="C00000"/>
                </a:solidFill>
              </a:rPr>
              <a:t>Hokuyo</a:t>
            </a:r>
            <a:r>
              <a:rPr lang="es-CL" dirty="0">
                <a:solidFill>
                  <a:srgbClr val="C00000"/>
                </a:solidFill>
              </a:rPr>
              <a:t> con la dirección “hacia adelante” del auto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ACE2E-4A3B-4ACE-7328-9D8D03F41478}"/>
              </a:ext>
            </a:extLst>
          </p:cNvPr>
          <p:cNvSpPr txBox="1"/>
          <p:nvPr/>
        </p:nvSpPr>
        <p:spPr>
          <a:xfrm>
            <a:off x="2734056" y="418838"/>
            <a:ext cx="35939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s-CL" dirty="0">
                <a:solidFill>
                  <a:srgbClr val="C00000"/>
                </a:solidFill>
              </a:rPr>
              <a:t>1.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721B58-EB8B-D13A-DF29-EC7750E40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EE6A6-66DD-4A41-AB8E-593E17AE8C19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4914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</TotalTime>
  <Words>620</Words>
  <Application>Microsoft Office PowerPoint</Application>
  <PresentationFormat>Widescreen</PresentationFormat>
  <Paragraphs>140</Paragraphs>
  <Slides>47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Office Theme</vt:lpstr>
      <vt:lpstr>Modelo car-like + Lidar en Coppeliasim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Sensor Hokuyo en V-Rep</vt:lpstr>
      <vt:lpstr>PowerPoint Presentation</vt:lpstr>
      <vt:lpstr>PowerPoint Presentation</vt:lpstr>
      <vt:lpstr>PowerPoint Presentation</vt:lpstr>
      <vt:lpstr>Editando escenario en V-Rep</vt:lpstr>
      <vt:lpstr>PowerPoint Presentation</vt:lpstr>
      <vt:lpstr>PowerPoint Presentation</vt:lpstr>
      <vt:lpstr>PowerPoint Presentation</vt:lpstr>
      <vt:lpstr>PowerPoint Presentation</vt:lpstr>
      <vt:lpstr>Sensor de pose en V-Rep</vt:lpstr>
      <vt:lpstr>PowerPoint Presentation</vt:lpstr>
      <vt:lpstr>PowerPoint Presentation</vt:lpstr>
      <vt:lpstr>PowerPoint Presentation</vt:lpstr>
      <vt:lpstr>PowerPoint Presentation</vt:lpstr>
      <vt:lpstr>Comunicación V-Rep -&gt; Matlab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Comunicación Matlab -&gt; V-Rep</vt:lpstr>
      <vt:lpstr>PowerPoint Presentation</vt:lpstr>
      <vt:lpstr>PowerPoint Presentation</vt:lpstr>
      <vt:lpstr>PowerPoint Presentation</vt:lpstr>
      <vt:lpstr>Comunicación V-Rep -&gt; Matlab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Comunicación con Matlab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car-like + Lidar en Coppeliasim</dc:title>
  <dc:creator>Miguel Rojas</dc:creator>
  <cp:lastModifiedBy>Miguel Rojas</cp:lastModifiedBy>
  <cp:revision>8</cp:revision>
  <dcterms:created xsi:type="dcterms:W3CDTF">2023-09-11T05:43:15Z</dcterms:created>
  <dcterms:modified xsi:type="dcterms:W3CDTF">2023-09-25T03:42:54Z</dcterms:modified>
</cp:coreProperties>
</file>